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5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</p:sldIdLst>
  <p:sldSz cx="21599525" cy="1079976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93" d="100"/>
          <a:sy n="93" d="100"/>
        </p:scale>
        <p:origin x="156" y="4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9941" y="1767462"/>
            <a:ext cx="16199644" cy="3759917"/>
          </a:xfrm>
        </p:spPr>
        <p:txBody>
          <a:bodyPr anchor="b"/>
          <a:lstStyle>
            <a:lvl1pPr algn="ctr">
              <a:defRPr sz="9449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9941" y="5672376"/>
            <a:ext cx="16199644" cy="2607442"/>
          </a:xfrm>
        </p:spPr>
        <p:txBody>
          <a:bodyPr/>
          <a:lstStyle>
            <a:lvl1pPr marL="0" indent="0" algn="ctr">
              <a:buNone/>
              <a:defRPr sz="3780"/>
            </a:lvl1pPr>
            <a:lvl2pPr marL="719999" indent="0" algn="ctr">
              <a:buNone/>
              <a:defRPr sz="3150"/>
            </a:lvl2pPr>
            <a:lvl3pPr marL="1439997" indent="0" algn="ctr">
              <a:buNone/>
              <a:defRPr sz="2835"/>
            </a:lvl3pPr>
            <a:lvl4pPr marL="2159996" indent="0" algn="ctr">
              <a:buNone/>
              <a:defRPr sz="2520"/>
            </a:lvl4pPr>
            <a:lvl5pPr marL="2879994" indent="0" algn="ctr">
              <a:buNone/>
              <a:defRPr sz="2520"/>
            </a:lvl5pPr>
            <a:lvl6pPr marL="3599993" indent="0" algn="ctr">
              <a:buNone/>
              <a:defRPr sz="2520"/>
            </a:lvl6pPr>
            <a:lvl7pPr marL="4319991" indent="0" algn="ctr">
              <a:buNone/>
              <a:defRPr sz="2520"/>
            </a:lvl7pPr>
            <a:lvl8pPr marL="5039990" indent="0" algn="ctr">
              <a:buNone/>
              <a:defRPr sz="2520"/>
            </a:lvl8pPr>
            <a:lvl9pPr marL="5759988" indent="0" algn="ctr">
              <a:buNone/>
              <a:defRPr sz="2520"/>
            </a:lvl9pPr>
          </a:lstStyle>
          <a:p>
            <a:r>
              <a:rPr lang="tr-TR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C0B6A-31A9-4E0D-8422-24F1015041B4}" type="datetimeFigureOut">
              <a:rPr lang="tr-TR" smtClean="0"/>
              <a:t>3.03.2024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CF6F0-3A0A-41D7-BFE8-43C9BA62357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818329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C0B6A-31A9-4E0D-8422-24F1015041B4}" type="datetimeFigureOut">
              <a:rPr lang="tr-TR" smtClean="0"/>
              <a:t>3.03.2024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CF6F0-3A0A-41D7-BFE8-43C9BA62357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202765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457160" y="574987"/>
            <a:ext cx="4657398" cy="9152300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967" y="574987"/>
            <a:ext cx="13702199" cy="9152300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C0B6A-31A9-4E0D-8422-24F1015041B4}" type="datetimeFigureOut">
              <a:rPr lang="tr-TR" smtClean="0"/>
              <a:t>3.03.2024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CF6F0-3A0A-41D7-BFE8-43C9BA62357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011545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C0B6A-31A9-4E0D-8422-24F1015041B4}" type="datetimeFigureOut">
              <a:rPr lang="tr-TR" smtClean="0"/>
              <a:t>3.03.2024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CF6F0-3A0A-41D7-BFE8-43C9BA62357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08846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3718" y="2692442"/>
            <a:ext cx="18629590" cy="4492401"/>
          </a:xfrm>
        </p:spPr>
        <p:txBody>
          <a:bodyPr anchor="b"/>
          <a:lstStyle>
            <a:lvl1pPr>
              <a:defRPr sz="9449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73718" y="7227343"/>
            <a:ext cx="18629590" cy="2362447"/>
          </a:xfrm>
        </p:spPr>
        <p:txBody>
          <a:bodyPr/>
          <a:lstStyle>
            <a:lvl1pPr marL="0" indent="0">
              <a:buNone/>
              <a:defRPr sz="3780">
                <a:solidFill>
                  <a:schemeClr val="tx1">
                    <a:tint val="75000"/>
                  </a:schemeClr>
                </a:solidFill>
              </a:defRPr>
            </a:lvl1pPr>
            <a:lvl2pPr marL="719999" indent="0">
              <a:buNone/>
              <a:defRPr sz="3150">
                <a:solidFill>
                  <a:schemeClr val="tx1">
                    <a:tint val="75000"/>
                  </a:schemeClr>
                </a:solidFill>
              </a:defRPr>
            </a:lvl2pPr>
            <a:lvl3pPr marL="1439997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3pPr>
            <a:lvl4pPr marL="2159996" indent="0">
              <a:buNone/>
              <a:defRPr sz="2520">
                <a:solidFill>
                  <a:schemeClr val="tx1">
                    <a:tint val="75000"/>
                  </a:schemeClr>
                </a:solidFill>
              </a:defRPr>
            </a:lvl4pPr>
            <a:lvl5pPr marL="2879994" indent="0">
              <a:buNone/>
              <a:defRPr sz="2520">
                <a:solidFill>
                  <a:schemeClr val="tx1">
                    <a:tint val="75000"/>
                  </a:schemeClr>
                </a:solidFill>
              </a:defRPr>
            </a:lvl5pPr>
            <a:lvl6pPr marL="3599993" indent="0">
              <a:buNone/>
              <a:defRPr sz="2520">
                <a:solidFill>
                  <a:schemeClr val="tx1">
                    <a:tint val="75000"/>
                  </a:schemeClr>
                </a:solidFill>
              </a:defRPr>
            </a:lvl6pPr>
            <a:lvl7pPr marL="4319991" indent="0">
              <a:buNone/>
              <a:defRPr sz="2520">
                <a:solidFill>
                  <a:schemeClr val="tx1">
                    <a:tint val="75000"/>
                  </a:schemeClr>
                </a:solidFill>
              </a:defRPr>
            </a:lvl7pPr>
            <a:lvl8pPr marL="5039990" indent="0">
              <a:buNone/>
              <a:defRPr sz="2520">
                <a:solidFill>
                  <a:schemeClr val="tx1">
                    <a:tint val="75000"/>
                  </a:schemeClr>
                </a:solidFill>
              </a:defRPr>
            </a:lvl8pPr>
            <a:lvl9pPr marL="5759988" indent="0">
              <a:buNone/>
              <a:defRPr sz="25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C0B6A-31A9-4E0D-8422-24F1015041B4}" type="datetimeFigureOut">
              <a:rPr lang="tr-TR" smtClean="0"/>
              <a:t>3.03.2024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CF6F0-3A0A-41D7-BFE8-43C9BA62357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758222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967" y="2874937"/>
            <a:ext cx="9179798" cy="6852350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34760" y="2874937"/>
            <a:ext cx="9179798" cy="6852350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C0B6A-31A9-4E0D-8422-24F1015041B4}" type="datetimeFigureOut">
              <a:rPr lang="tr-TR" smtClean="0"/>
              <a:t>3.03.2024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CF6F0-3A0A-41D7-BFE8-43C9BA62357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626308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7781" y="574988"/>
            <a:ext cx="18629590" cy="2087455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7781" y="2647443"/>
            <a:ext cx="9137611" cy="1297471"/>
          </a:xfrm>
        </p:spPr>
        <p:txBody>
          <a:bodyPr anchor="b"/>
          <a:lstStyle>
            <a:lvl1pPr marL="0" indent="0">
              <a:buNone/>
              <a:defRPr sz="3780" b="1"/>
            </a:lvl1pPr>
            <a:lvl2pPr marL="719999" indent="0">
              <a:buNone/>
              <a:defRPr sz="3150" b="1"/>
            </a:lvl2pPr>
            <a:lvl3pPr marL="1439997" indent="0">
              <a:buNone/>
              <a:defRPr sz="2835" b="1"/>
            </a:lvl3pPr>
            <a:lvl4pPr marL="2159996" indent="0">
              <a:buNone/>
              <a:defRPr sz="2520" b="1"/>
            </a:lvl4pPr>
            <a:lvl5pPr marL="2879994" indent="0">
              <a:buNone/>
              <a:defRPr sz="2520" b="1"/>
            </a:lvl5pPr>
            <a:lvl6pPr marL="3599993" indent="0">
              <a:buNone/>
              <a:defRPr sz="2520" b="1"/>
            </a:lvl6pPr>
            <a:lvl7pPr marL="4319991" indent="0">
              <a:buNone/>
              <a:defRPr sz="2520" b="1"/>
            </a:lvl7pPr>
            <a:lvl8pPr marL="5039990" indent="0">
              <a:buNone/>
              <a:defRPr sz="2520" b="1"/>
            </a:lvl8pPr>
            <a:lvl9pPr marL="5759988" indent="0">
              <a:buNone/>
              <a:defRPr sz="252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7781" y="3944914"/>
            <a:ext cx="9137611" cy="5802373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934760" y="2647443"/>
            <a:ext cx="9182611" cy="1297471"/>
          </a:xfrm>
        </p:spPr>
        <p:txBody>
          <a:bodyPr anchor="b"/>
          <a:lstStyle>
            <a:lvl1pPr marL="0" indent="0">
              <a:buNone/>
              <a:defRPr sz="3780" b="1"/>
            </a:lvl1pPr>
            <a:lvl2pPr marL="719999" indent="0">
              <a:buNone/>
              <a:defRPr sz="3150" b="1"/>
            </a:lvl2pPr>
            <a:lvl3pPr marL="1439997" indent="0">
              <a:buNone/>
              <a:defRPr sz="2835" b="1"/>
            </a:lvl3pPr>
            <a:lvl4pPr marL="2159996" indent="0">
              <a:buNone/>
              <a:defRPr sz="2520" b="1"/>
            </a:lvl4pPr>
            <a:lvl5pPr marL="2879994" indent="0">
              <a:buNone/>
              <a:defRPr sz="2520" b="1"/>
            </a:lvl5pPr>
            <a:lvl6pPr marL="3599993" indent="0">
              <a:buNone/>
              <a:defRPr sz="2520" b="1"/>
            </a:lvl6pPr>
            <a:lvl7pPr marL="4319991" indent="0">
              <a:buNone/>
              <a:defRPr sz="2520" b="1"/>
            </a:lvl7pPr>
            <a:lvl8pPr marL="5039990" indent="0">
              <a:buNone/>
              <a:defRPr sz="2520" b="1"/>
            </a:lvl8pPr>
            <a:lvl9pPr marL="5759988" indent="0">
              <a:buNone/>
              <a:defRPr sz="252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934760" y="3944914"/>
            <a:ext cx="9182611" cy="5802373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C0B6A-31A9-4E0D-8422-24F1015041B4}" type="datetimeFigureOut">
              <a:rPr lang="tr-TR" smtClean="0"/>
              <a:t>3.03.2024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CF6F0-3A0A-41D7-BFE8-43C9BA62357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404999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C0B6A-31A9-4E0D-8422-24F1015041B4}" type="datetimeFigureOut">
              <a:rPr lang="tr-TR" smtClean="0"/>
              <a:t>3.03.2024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CF6F0-3A0A-41D7-BFE8-43C9BA62357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306656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C0B6A-31A9-4E0D-8422-24F1015041B4}" type="datetimeFigureOut">
              <a:rPr lang="tr-TR" smtClean="0"/>
              <a:t>3.03.2024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CF6F0-3A0A-41D7-BFE8-43C9BA62357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360661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7782" y="719984"/>
            <a:ext cx="6966408" cy="2519945"/>
          </a:xfrm>
        </p:spPr>
        <p:txBody>
          <a:bodyPr anchor="b"/>
          <a:lstStyle>
            <a:lvl1pPr>
              <a:defRPr sz="5039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82611" y="1554966"/>
            <a:ext cx="10934760" cy="7674832"/>
          </a:xfrm>
        </p:spPr>
        <p:txBody>
          <a:bodyPr/>
          <a:lstStyle>
            <a:lvl1pPr>
              <a:defRPr sz="5039"/>
            </a:lvl1pPr>
            <a:lvl2pPr>
              <a:defRPr sz="4409"/>
            </a:lvl2pPr>
            <a:lvl3pPr>
              <a:defRPr sz="3780"/>
            </a:lvl3pPr>
            <a:lvl4pPr>
              <a:defRPr sz="3150"/>
            </a:lvl4pPr>
            <a:lvl5pPr>
              <a:defRPr sz="3150"/>
            </a:lvl5pPr>
            <a:lvl6pPr>
              <a:defRPr sz="3150"/>
            </a:lvl6pPr>
            <a:lvl7pPr>
              <a:defRPr sz="3150"/>
            </a:lvl7pPr>
            <a:lvl8pPr>
              <a:defRPr sz="3150"/>
            </a:lvl8pPr>
            <a:lvl9pPr>
              <a:defRPr sz="315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7782" y="3239929"/>
            <a:ext cx="6966408" cy="6002369"/>
          </a:xfrm>
        </p:spPr>
        <p:txBody>
          <a:bodyPr/>
          <a:lstStyle>
            <a:lvl1pPr marL="0" indent="0">
              <a:buNone/>
              <a:defRPr sz="2520"/>
            </a:lvl1pPr>
            <a:lvl2pPr marL="719999" indent="0">
              <a:buNone/>
              <a:defRPr sz="2205"/>
            </a:lvl2pPr>
            <a:lvl3pPr marL="1439997" indent="0">
              <a:buNone/>
              <a:defRPr sz="1890"/>
            </a:lvl3pPr>
            <a:lvl4pPr marL="2159996" indent="0">
              <a:buNone/>
              <a:defRPr sz="1575"/>
            </a:lvl4pPr>
            <a:lvl5pPr marL="2879994" indent="0">
              <a:buNone/>
              <a:defRPr sz="1575"/>
            </a:lvl5pPr>
            <a:lvl6pPr marL="3599993" indent="0">
              <a:buNone/>
              <a:defRPr sz="1575"/>
            </a:lvl6pPr>
            <a:lvl7pPr marL="4319991" indent="0">
              <a:buNone/>
              <a:defRPr sz="1575"/>
            </a:lvl7pPr>
            <a:lvl8pPr marL="5039990" indent="0">
              <a:buNone/>
              <a:defRPr sz="1575"/>
            </a:lvl8pPr>
            <a:lvl9pPr marL="5759988" indent="0">
              <a:buNone/>
              <a:defRPr sz="1575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C0B6A-31A9-4E0D-8422-24F1015041B4}" type="datetimeFigureOut">
              <a:rPr lang="tr-TR" smtClean="0"/>
              <a:t>3.03.2024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CF6F0-3A0A-41D7-BFE8-43C9BA62357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465862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7782" y="719984"/>
            <a:ext cx="6966408" cy="2519945"/>
          </a:xfrm>
        </p:spPr>
        <p:txBody>
          <a:bodyPr anchor="b"/>
          <a:lstStyle>
            <a:lvl1pPr>
              <a:defRPr sz="5039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82611" y="1554966"/>
            <a:ext cx="10934760" cy="7674832"/>
          </a:xfrm>
        </p:spPr>
        <p:txBody>
          <a:bodyPr anchor="t"/>
          <a:lstStyle>
            <a:lvl1pPr marL="0" indent="0">
              <a:buNone/>
              <a:defRPr sz="5039"/>
            </a:lvl1pPr>
            <a:lvl2pPr marL="719999" indent="0">
              <a:buNone/>
              <a:defRPr sz="4409"/>
            </a:lvl2pPr>
            <a:lvl3pPr marL="1439997" indent="0">
              <a:buNone/>
              <a:defRPr sz="3780"/>
            </a:lvl3pPr>
            <a:lvl4pPr marL="2159996" indent="0">
              <a:buNone/>
              <a:defRPr sz="3150"/>
            </a:lvl4pPr>
            <a:lvl5pPr marL="2879994" indent="0">
              <a:buNone/>
              <a:defRPr sz="3150"/>
            </a:lvl5pPr>
            <a:lvl6pPr marL="3599993" indent="0">
              <a:buNone/>
              <a:defRPr sz="3150"/>
            </a:lvl6pPr>
            <a:lvl7pPr marL="4319991" indent="0">
              <a:buNone/>
              <a:defRPr sz="3150"/>
            </a:lvl7pPr>
            <a:lvl8pPr marL="5039990" indent="0">
              <a:buNone/>
              <a:defRPr sz="3150"/>
            </a:lvl8pPr>
            <a:lvl9pPr marL="5759988" indent="0">
              <a:buNone/>
              <a:defRPr sz="315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7782" y="3239929"/>
            <a:ext cx="6966408" cy="6002369"/>
          </a:xfrm>
        </p:spPr>
        <p:txBody>
          <a:bodyPr/>
          <a:lstStyle>
            <a:lvl1pPr marL="0" indent="0">
              <a:buNone/>
              <a:defRPr sz="2520"/>
            </a:lvl1pPr>
            <a:lvl2pPr marL="719999" indent="0">
              <a:buNone/>
              <a:defRPr sz="2205"/>
            </a:lvl2pPr>
            <a:lvl3pPr marL="1439997" indent="0">
              <a:buNone/>
              <a:defRPr sz="1890"/>
            </a:lvl3pPr>
            <a:lvl4pPr marL="2159996" indent="0">
              <a:buNone/>
              <a:defRPr sz="1575"/>
            </a:lvl4pPr>
            <a:lvl5pPr marL="2879994" indent="0">
              <a:buNone/>
              <a:defRPr sz="1575"/>
            </a:lvl5pPr>
            <a:lvl6pPr marL="3599993" indent="0">
              <a:buNone/>
              <a:defRPr sz="1575"/>
            </a:lvl6pPr>
            <a:lvl7pPr marL="4319991" indent="0">
              <a:buNone/>
              <a:defRPr sz="1575"/>
            </a:lvl7pPr>
            <a:lvl8pPr marL="5039990" indent="0">
              <a:buNone/>
              <a:defRPr sz="1575"/>
            </a:lvl8pPr>
            <a:lvl9pPr marL="5759988" indent="0">
              <a:buNone/>
              <a:defRPr sz="1575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C0B6A-31A9-4E0D-8422-24F1015041B4}" type="datetimeFigureOut">
              <a:rPr lang="tr-TR" smtClean="0"/>
              <a:t>3.03.2024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CF6F0-3A0A-41D7-BFE8-43C9BA62357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175458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968" y="574988"/>
            <a:ext cx="18629590" cy="20874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968" y="2874937"/>
            <a:ext cx="18629590" cy="68523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484967" y="10009781"/>
            <a:ext cx="4859893" cy="5749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9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4C0B6A-31A9-4E0D-8422-24F1015041B4}" type="datetimeFigureOut">
              <a:rPr lang="tr-TR" smtClean="0"/>
              <a:t>3.03.2024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154843" y="10009781"/>
            <a:ext cx="7289840" cy="5749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9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254665" y="10009781"/>
            <a:ext cx="4859893" cy="5749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9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5CF6F0-3A0A-41D7-BFE8-43C9BA62357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70437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439997" rtl="0" eaLnBrk="1" latinLnBrk="0" hangingPunct="1">
        <a:lnSpc>
          <a:spcPct val="90000"/>
        </a:lnSpc>
        <a:spcBef>
          <a:spcPct val="0"/>
        </a:spcBef>
        <a:buNone/>
        <a:defRPr sz="692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9999" indent="-359999" algn="l" defTabSz="1439997" rtl="0" eaLnBrk="1" latinLnBrk="0" hangingPunct="1">
        <a:lnSpc>
          <a:spcPct val="90000"/>
        </a:lnSpc>
        <a:spcBef>
          <a:spcPts val="1575"/>
        </a:spcBef>
        <a:buFont typeface="Arial" panose="020B0604020202020204" pitchFamily="34" charset="0"/>
        <a:buChar char="•"/>
        <a:defRPr sz="4409" kern="1200">
          <a:solidFill>
            <a:schemeClr val="tx1"/>
          </a:solidFill>
          <a:latin typeface="+mn-lt"/>
          <a:ea typeface="+mn-ea"/>
          <a:cs typeface="+mn-cs"/>
        </a:defRPr>
      </a:lvl1pPr>
      <a:lvl2pPr marL="1079998" indent="-359999" algn="l" defTabSz="1439997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sz="3780" kern="1200">
          <a:solidFill>
            <a:schemeClr val="tx1"/>
          </a:solidFill>
          <a:latin typeface="+mn-lt"/>
          <a:ea typeface="+mn-ea"/>
          <a:cs typeface="+mn-cs"/>
        </a:defRPr>
      </a:lvl2pPr>
      <a:lvl3pPr marL="1799996" indent="-359999" algn="l" defTabSz="1439997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sz="3150" kern="1200">
          <a:solidFill>
            <a:schemeClr val="tx1"/>
          </a:solidFill>
          <a:latin typeface="+mn-lt"/>
          <a:ea typeface="+mn-ea"/>
          <a:cs typeface="+mn-cs"/>
        </a:defRPr>
      </a:lvl3pPr>
      <a:lvl4pPr marL="2519995" indent="-359999" algn="l" defTabSz="1439997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sz="2835" kern="1200">
          <a:solidFill>
            <a:schemeClr val="tx1"/>
          </a:solidFill>
          <a:latin typeface="+mn-lt"/>
          <a:ea typeface="+mn-ea"/>
          <a:cs typeface="+mn-cs"/>
        </a:defRPr>
      </a:lvl4pPr>
      <a:lvl5pPr marL="3239994" indent="-359999" algn="l" defTabSz="1439997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sz="2835" kern="1200">
          <a:solidFill>
            <a:schemeClr val="tx1"/>
          </a:solidFill>
          <a:latin typeface="+mn-lt"/>
          <a:ea typeface="+mn-ea"/>
          <a:cs typeface="+mn-cs"/>
        </a:defRPr>
      </a:lvl5pPr>
      <a:lvl6pPr marL="3959992" indent="-359999" algn="l" defTabSz="1439997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sz="2835" kern="1200">
          <a:solidFill>
            <a:schemeClr val="tx1"/>
          </a:solidFill>
          <a:latin typeface="+mn-lt"/>
          <a:ea typeface="+mn-ea"/>
          <a:cs typeface="+mn-cs"/>
        </a:defRPr>
      </a:lvl6pPr>
      <a:lvl7pPr marL="4679991" indent="-359999" algn="l" defTabSz="1439997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sz="2835" kern="1200">
          <a:solidFill>
            <a:schemeClr val="tx1"/>
          </a:solidFill>
          <a:latin typeface="+mn-lt"/>
          <a:ea typeface="+mn-ea"/>
          <a:cs typeface="+mn-cs"/>
        </a:defRPr>
      </a:lvl7pPr>
      <a:lvl8pPr marL="5399989" indent="-359999" algn="l" defTabSz="1439997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sz="2835" kern="1200">
          <a:solidFill>
            <a:schemeClr val="tx1"/>
          </a:solidFill>
          <a:latin typeface="+mn-lt"/>
          <a:ea typeface="+mn-ea"/>
          <a:cs typeface="+mn-cs"/>
        </a:defRPr>
      </a:lvl8pPr>
      <a:lvl9pPr marL="6119988" indent="-359999" algn="l" defTabSz="1439997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sz="283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39997" rtl="0" eaLnBrk="1" latinLnBrk="0" hangingPunct="1">
        <a:defRPr sz="2835" kern="1200">
          <a:solidFill>
            <a:schemeClr val="tx1"/>
          </a:solidFill>
          <a:latin typeface="+mn-lt"/>
          <a:ea typeface="+mn-ea"/>
          <a:cs typeface="+mn-cs"/>
        </a:defRPr>
      </a:lvl1pPr>
      <a:lvl2pPr marL="719999" algn="l" defTabSz="1439997" rtl="0" eaLnBrk="1" latinLnBrk="0" hangingPunct="1">
        <a:defRPr sz="2835" kern="1200">
          <a:solidFill>
            <a:schemeClr val="tx1"/>
          </a:solidFill>
          <a:latin typeface="+mn-lt"/>
          <a:ea typeface="+mn-ea"/>
          <a:cs typeface="+mn-cs"/>
        </a:defRPr>
      </a:lvl2pPr>
      <a:lvl3pPr marL="1439997" algn="l" defTabSz="1439997" rtl="0" eaLnBrk="1" latinLnBrk="0" hangingPunct="1">
        <a:defRPr sz="2835" kern="1200">
          <a:solidFill>
            <a:schemeClr val="tx1"/>
          </a:solidFill>
          <a:latin typeface="+mn-lt"/>
          <a:ea typeface="+mn-ea"/>
          <a:cs typeface="+mn-cs"/>
        </a:defRPr>
      </a:lvl3pPr>
      <a:lvl4pPr marL="2159996" algn="l" defTabSz="1439997" rtl="0" eaLnBrk="1" latinLnBrk="0" hangingPunct="1">
        <a:defRPr sz="2835" kern="1200">
          <a:solidFill>
            <a:schemeClr val="tx1"/>
          </a:solidFill>
          <a:latin typeface="+mn-lt"/>
          <a:ea typeface="+mn-ea"/>
          <a:cs typeface="+mn-cs"/>
        </a:defRPr>
      </a:lvl4pPr>
      <a:lvl5pPr marL="2879994" algn="l" defTabSz="1439997" rtl="0" eaLnBrk="1" latinLnBrk="0" hangingPunct="1">
        <a:defRPr sz="2835" kern="1200">
          <a:solidFill>
            <a:schemeClr val="tx1"/>
          </a:solidFill>
          <a:latin typeface="+mn-lt"/>
          <a:ea typeface="+mn-ea"/>
          <a:cs typeface="+mn-cs"/>
        </a:defRPr>
      </a:lvl5pPr>
      <a:lvl6pPr marL="3599993" algn="l" defTabSz="1439997" rtl="0" eaLnBrk="1" latinLnBrk="0" hangingPunct="1">
        <a:defRPr sz="2835" kern="1200">
          <a:solidFill>
            <a:schemeClr val="tx1"/>
          </a:solidFill>
          <a:latin typeface="+mn-lt"/>
          <a:ea typeface="+mn-ea"/>
          <a:cs typeface="+mn-cs"/>
        </a:defRPr>
      </a:lvl6pPr>
      <a:lvl7pPr marL="4319991" algn="l" defTabSz="1439997" rtl="0" eaLnBrk="1" latinLnBrk="0" hangingPunct="1">
        <a:defRPr sz="2835" kern="1200">
          <a:solidFill>
            <a:schemeClr val="tx1"/>
          </a:solidFill>
          <a:latin typeface="+mn-lt"/>
          <a:ea typeface="+mn-ea"/>
          <a:cs typeface="+mn-cs"/>
        </a:defRPr>
      </a:lvl7pPr>
      <a:lvl8pPr marL="5039990" algn="l" defTabSz="1439997" rtl="0" eaLnBrk="1" latinLnBrk="0" hangingPunct="1">
        <a:defRPr sz="2835" kern="1200">
          <a:solidFill>
            <a:schemeClr val="tx1"/>
          </a:solidFill>
          <a:latin typeface="+mn-lt"/>
          <a:ea typeface="+mn-ea"/>
          <a:cs typeface="+mn-cs"/>
        </a:defRPr>
      </a:lvl8pPr>
      <a:lvl9pPr marL="5759988" algn="l" defTabSz="1439997" rtl="0" eaLnBrk="1" latinLnBrk="0" hangingPunct="1">
        <a:defRPr sz="283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>
            <a:extLst>
              <a:ext uri="{FF2B5EF4-FFF2-40B4-BE49-F238E27FC236}">
                <a16:creationId xmlns:a16="http://schemas.microsoft.com/office/drawing/2014/main" id="{273E7DF6-8876-4D35-9FD5-9920A11CDC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" y="0"/>
            <a:ext cx="21590389" cy="10799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561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51513712-C8BF-4148-874D-20F4CC2AF0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" y="0"/>
            <a:ext cx="21590389" cy="10799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7780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338E4717-EDAF-4E91-87A2-4D34C5706E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" y="0"/>
            <a:ext cx="21590389" cy="10799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632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17A90509-B3F5-4067-8CCE-CC5B251C70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" y="0"/>
            <a:ext cx="21590389" cy="10799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0627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C9154630-E8C6-49E2-8D1B-69E0BEF238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" y="0"/>
            <a:ext cx="21590389" cy="10799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379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9679B4AA-E769-4B46-9A94-E3B6B25543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" y="0"/>
            <a:ext cx="21590389" cy="10799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1833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673C488B-21D6-44F0-A119-39B0B55216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" y="0"/>
            <a:ext cx="21590389" cy="10799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2580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FE900333-6D57-4432-AAED-794FA68C0D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" y="0"/>
            <a:ext cx="21590389" cy="10799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021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C5BE5D97-9066-45C2-9C41-562E6CFA0C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" y="0"/>
            <a:ext cx="21590389" cy="10799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9848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F4A6DF4F-423B-4400-94B0-491F195E9B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" y="0"/>
            <a:ext cx="21590389" cy="10799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8661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F0AD9502-55F0-4094-9C48-9F5164A4A0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" y="0"/>
            <a:ext cx="21590389" cy="10799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0393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E70699E8-D593-4473-8F84-ED55823061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" y="0"/>
            <a:ext cx="21590389" cy="10799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7235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3EA36B15-FF65-40A0-AA8E-FE181D8A05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" y="0"/>
            <a:ext cx="21590389" cy="10799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277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5C331026-2211-4616-8593-DA02E52B2C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" y="0"/>
            <a:ext cx="21590389" cy="10799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819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7CD76BC9-0D75-4F99-84A7-56919B6355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" y="0"/>
            <a:ext cx="21590389" cy="10799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1713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C23B2B3D-C3E6-434C-8161-5C9D774198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" y="0"/>
            <a:ext cx="21590389" cy="10799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941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77C533D2-8A64-47A0-BE5D-5A32FBFD98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" y="0"/>
            <a:ext cx="21590389" cy="10799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928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3AB58D71-B53B-45CA-B26D-1E228A68F5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" y="0"/>
            <a:ext cx="21590389" cy="10799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0686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BC174F67-2870-4614-A9B7-6ABAE2FD2F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" y="0"/>
            <a:ext cx="21590389" cy="10799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5162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26595D21-A3A8-4EAA-9085-3BF498BBFF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" y="0"/>
            <a:ext cx="21590389" cy="10799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8546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9241C9A7-487E-491E-AA7C-5358F55DA3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" y="0"/>
            <a:ext cx="21590389" cy="10799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5882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1FD190C5-98D4-4974-8128-D102C8B4AC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" y="0"/>
            <a:ext cx="21590389" cy="10799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8327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EB7DDFED-EBF6-41E8-A679-08D5495330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" y="0"/>
            <a:ext cx="21590389" cy="10799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6771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38C693E6-73A4-4EB4-9C6A-417200ADDB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" y="0"/>
            <a:ext cx="21590389" cy="10799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2808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0F8E2CD9-FE58-4BF2-A5C2-46FACC4B9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" y="0"/>
            <a:ext cx="21590389" cy="10799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1735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F9FE6EFB-1E23-4581-B927-7CBA8498F6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" y="0"/>
            <a:ext cx="21590389" cy="10799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9059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6A88C1EF-68FD-401F-ACB2-38879C1530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" y="0"/>
            <a:ext cx="21590389" cy="10799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39171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8A20F5F9-E725-4B5B-9A12-E62DCBF279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" y="0"/>
            <a:ext cx="21590389" cy="10799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18865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AD2A817D-5743-44FA-8428-A957D5CFEC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" y="0"/>
            <a:ext cx="21590389" cy="10799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4956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347CD181-5238-43BF-9367-770E5B70FA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" y="0"/>
            <a:ext cx="21590389" cy="10799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84741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BBC013A9-BA8A-41F1-A0B6-B574AA78FB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" y="0"/>
            <a:ext cx="21590389" cy="10799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28663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1488E4FC-5709-4D6D-B3AE-D4CEBE766F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" y="0"/>
            <a:ext cx="21590389" cy="10799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84641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CF7D124C-6037-498D-A599-3D473D93D2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" y="0"/>
            <a:ext cx="21590389" cy="10799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3995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C7E00CAF-59E3-4157-AE57-C8921EF70F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" y="0"/>
            <a:ext cx="21590389" cy="10799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72986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6E1CBF65-9C63-4222-BEE7-3F41D23B1B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" y="0"/>
            <a:ext cx="21590389" cy="10799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78482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E53CE7DF-DC23-4EEF-892D-417769C897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" y="0"/>
            <a:ext cx="21590389" cy="10799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3114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2CF15DCB-E51C-47D8-A237-F1283C3685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" y="0"/>
            <a:ext cx="21590389" cy="10799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81104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32628004-B467-44BC-B9E1-BD9001F3D2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" y="0"/>
            <a:ext cx="21590389" cy="10799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98765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4E2EBB94-2F39-4F2A-AC24-48EE06F69C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" y="0"/>
            <a:ext cx="21590389" cy="10799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65761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F11104B4-B49C-414F-A230-A5DBCBCD63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69" y="0"/>
            <a:ext cx="21590387" cy="10799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02853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9C71EAC0-A483-43B1-9368-10F4EB1BAE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" y="0"/>
            <a:ext cx="21590389" cy="10799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28319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CD1B73D5-8704-4168-BE32-F3E5B67522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" y="0"/>
            <a:ext cx="21590389" cy="10799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17454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2FE2ADBD-6380-432D-9B77-D7AE48B367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" y="0"/>
            <a:ext cx="21590389" cy="10799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88455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9B5D8A0A-F91C-4673-9095-3EF86FDCDC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" y="0"/>
            <a:ext cx="21590389" cy="10799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62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EE1F1837-8855-47E6-972A-86BD917E2C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" y="0"/>
            <a:ext cx="21590389" cy="10799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25679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822A509F-44AA-41B8-A594-D633E96D17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" y="0"/>
            <a:ext cx="21590389" cy="10799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79620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A5172B3C-D49F-42ED-8A76-4DD4218548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" y="0"/>
            <a:ext cx="21590389" cy="10799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04584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08AA81CB-3890-4698-8B77-FBCBDE89C0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" y="0"/>
            <a:ext cx="21590389" cy="10799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99173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F7BBF4C3-2E43-45CE-8DE5-E0E26B1F78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" y="0"/>
            <a:ext cx="21590389" cy="10799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46451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BF987782-8ED1-49AF-8547-78D2C69343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" y="0"/>
            <a:ext cx="21590389" cy="10799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33549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5CE538E6-1C35-4E8D-AA03-9DDB3C04B3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" y="0"/>
            <a:ext cx="21590389" cy="10799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77861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593BDAAA-EC4A-4941-ADE6-FE654EE051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" y="0"/>
            <a:ext cx="21590389" cy="10799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53351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03BE2B48-2FAD-483E-ADA0-8AB09EC7E7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" y="0"/>
            <a:ext cx="21590389" cy="10799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38512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BD89C858-5AC7-4BC4-8031-B7EF04C090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" y="0"/>
            <a:ext cx="21590389" cy="10799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3323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33F87DB6-7876-46CB-8A6D-EBEF4A1BBD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" y="0"/>
            <a:ext cx="21590389" cy="10799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9753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608D08C8-E265-48F1-A0D0-DDC0A16E69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" y="0"/>
            <a:ext cx="21590389" cy="10799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53686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9F30F6F9-2A28-4E14-9CFE-E970281B08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" y="0"/>
            <a:ext cx="21590389" cy="10799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13741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52A6E66D-0172-458D-B9B4-1B7901EF32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" y="0"/>
            <a:ext cx="21590389" cy="10799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2962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2F86756E-EA3C-47BE-8F4C-4D7C12AD76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" y="0"/>
            <a:ext cx="21590389" cy="10799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6715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9B896714-3564-4C48-BC37-C81FE75D72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" y="0"/>
            <a:ext cx="21590389" cy="10799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1807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F254B394-8AFD-4D64-B6F6-31FE2934DA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" y="0"/>
            <a:ext cx="21590389" cy="10799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1252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 Teması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eması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eması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</TotalTime>
  <Words>0</Words>
  <Application>Microsoft Office PowerPoint</Application>
  <PresentationFormat>Özel</PresentationFormat>
  <Paragraphs>0</Paragraphs>
  <Slides>61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3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61</vt:i4>
      </vt:variant>
    </vt:vector>
  </HeadingPairs>
  <TitlesOfParts>
    <vt:vector size="65" baseType="lpstr">
      <vt:lpstr>Arial</vt:lpstr>
      <vt:lpstr>Calibri</vt:lpstr>
      <vt:lpstr>Calibri Light</vt:lpstr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Nihat Tugal</dc:creator>
  <cp:lastModifiedBy>Nihat Tugal</cp:lastModifiedBy>
  <cp:revision>3</cp:revision>
  <dcterms:created xsi:type="dcterms:W3CDTF">2024-03-01T07:11:35Z</dcterms:created>
  <dcterms:modified xsi:type="dcterms:W3CDTF">2024-03-03T14:28:44Z</dcterms:modified>
</cp:coreProperties>
</file>